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vebi.s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2" y="634283"/>
            <a:ext cx="8001000" cy="2971801"/>
          </a:xfrm>
        </p:spPr>
        <p:txBody>
          <a:bodyPr>
            <a:noAutofit/>
          </a:bodyPr>
          <a:lstStyle/>
          <a:p>
            <a:pPr algn="ctr"/>
            <a:r>
              <a:rPr lang="sv-SE" sz="7200" dirty="0" smtClean="0"/>
              <a:t>PASSA PÅ</a:t>
            </a:r>
            <a:br>
              <a:rPr lang="sv-SE" sz="7200" dirty="0" smtClean="0"/>
            </a:br>
            <a:r>
              <a:rPr lang="sv-SE" sz="7200" dirty="0" smtClean="0"/>
              <a:t>BLI MEDLEM I SVEBI NU!</a:t>
            </a:r>
            <a:endParaRPr lang="sv-SE" sz="72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4546" y="3799269"/>
            <a:ext cx="7561531" cy="3058731"/>
          </a:xfrm>
        </p:spPr>
        <p:txBody>
          <a:bodyPr>
            <a:normAutofit fontScale="4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900" b="1" i="1" dirty="0">
                <a:solidFill>
                  <a:schemeClr val="bg1"/>
                </a:solidFill>
              </a:rPr>
              <a:t>Svensk Förening för Beteende- och Samhällsvetenskaplig </a:t>
            </a:r>
            <a:r>
              <a:rPr lang="sv-SE" sz="4900" b="1" i="1" dirty="0" smtClean="0">
                <a:solidFill>
                  <a:schemeClr val="bg1"/>
                </a:solidFill>
              </a:rPr>
              <a:t>Idrottsforskning Se </a:t>
            </a:r>
            <a:r>
              <a:rPr lang="sv-SE" sz="4900" b="1" i="1" dirty="0">
                <a:solidFill>
                  <a:schemeClr val="bg1"/>
                </a:solidFill>
              </a:rPr>
              <a:t>info på </a:t>
            </a:r>
            <a:r>
              <a:rPr lang="sv-SE" sz="4900" b="1" i="1" dirty="0">
                <a:solidFill>
                  <a:srgbClr val="FF0000"/>
                </a:solidFill>
                <a:hlinkClick r:id="rId2"/>
              </a:rPr>
              <a:t>www.svebi.se</a:t>
            </a:r>
            <a:endParaRPr lang="sv-SE" sz="4900" b="1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900" b="1" i="1" dirty="0">
                <a:solidFill>
                  <a:schemeClr val="bg1"/>
                </a:solidFill>
              </a:rPr>
              <a:t>Lägre avgift till forsknings- och </a:t>
            </a:r>
            <a:r>
              <a:rPr lang="sv-SE" sz="4900" b="1" i="1" dirty="0" smtClean="0">
                <a:solidFill>
                  <a:schemeClr val="bg1"/>
                </a:solidFill>
              </a:rPr>
              <a:t>utbildningskonferenser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900" b="1" i="1" dirty="0">
                <a:solidFill>
                  <a:schemeClr val="bg1"/>
                </a:solidFill>
              </a:rPr>
              <a:t>T</a:t>
            </a:r>
            <a:r>
              <a:rPr lang="sv-SE" sz="4900" b="1" i="1" dirty="0" smtClean="0">
                <a:solidFill>
                  <a:schemeClr val="bg1"/>
                </a:solidFill>
              </a:rPr>
              <a:t>idskrifter</a:t>
            </a:r>
            <a:endParaRPr lang="sv-SE" sz="4900" b="1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4900" b="1" i="1">
                <a:solidFill>
                  <a:schemeClr val="bg1"/>
                </a:solidFill>
              </a:rPr>
              <a:t>Låg </a:t>
            </a:r>
            <a:r>
              <a:rPr lang="sv-SE" sz="4900" b="1" i="1" smtClean="0">
                <a:solidFill>
                  <a:schemeClr val="bg1"/>
                </a:solidFill>
              </a:rPr>
              <a:t>medlemsavgift: </a:t>
            </a:r>
            <a:r>
              <a:rPr lang="sv-SE" sz="4900" b="1" i="1" dirty="0" smtClean="0">
                <a:solidFill>
                  <a:schemeClr val="bg1"/>
                </a:solidFill>
              </a:rPr>
              <a:t>150 SEK, pensionär/student</a:t>
            </a:r>
            <a:r>
              <a:rPr lang="sv-SE" sz="4900" b="1" i="1" dirty="0">
                <a:solidFill>
                  <a:schemeClr val="bg1"/>
                </a:solidFill>
              </a:rPr>
              <a:t> </a:t>
            </a:r>
            <a:r>
              <a:rPr lang="sv-SE" sz="4900" b="1" i="1" dirty="0" smtClean="0">
                <a:solidFill>
                  <a:schemeClr val="bg1"/>
                </a:solidFill>
              </a:rPr>
              <a:t>50 SEK</a:t>
            </a:r>
            <a:endParaRPr lang="sv-SE" sz="4900" b="1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6000" b="1" i="1" dirty="0">
                <a:solidFill>
                  <a:schemeClr val="bg1"/>
                </a:solidFill>
              </a:rPr>
              <a:t>Extra erbjudande i mars </a:t>
            </a:r>
            <a:r>
              <a:rPr lang="sv-SE" sz="6000" b="1" i="1" dirty="0" smtClean="0">
                <a:solidFill>
                  <a:schemeClr val="bg1"/>
                </a:solidFill>
              </a:rPr>
              <a:t>2017 </a:t>
            </a:r>
            <a:r>
              <a:rPr lang="sv-SE" sz="6000" b="1" i="1" dirty="0">
                <a:solidFill>
                  <a:schemeClr val="bg1"/>
                </a:solidFill>
              </a:rPr>
              <a:t>– </a:t>
            </a:r>
            <a:r>
              <a:rPr lang="sv-SE" sz="6000" b="1" i="1" u="sng" dirty="0">
                <a:solidFill>
                  <a:schemeClr val="bg1"/>
                </a:solidFill>
              </a:rPr>
              <a:t>Anmäl två betala för en! </a:t>
            </a:r>
            <a:r>
              <a:rPr lang="sv-SE" sz="6000" b="1" i="1" dirty="0">
                <a:solidFill>
                  <a:schemeClr val="bg1"/>
                </a:solidFill>
              </a:rPr>
              <a:t>(t o m </a:t>
            </a:r>
            <a:r>
              <a:rPr lang="sv-SE" sz="6000" b="1" i="1" dirty="0" smtClean="0">
                <a:solidFill>
                  <a:schemeClr val="bg1"/>
                </a:solidFill>
              </a:rPr>
              <a:t>2017-03-31</a:t>
            </a:r>
            <a:r>
              <a:rPr lang="sv-SE" sz="6000" b="1" i="1" dirty="0">
                <a:solidFill>
                  <a:schemeClr val="bg1"/>
                </a:solidFill>
              </a:rPr>
              <a:t>)</a:t>
            </a:r>
          </a:p>
          <a:p>
            <a:endParaRPr lang="sv-SE" sz="2400" dirty="0"/>
          </a:p>
          <a:p>
            <a:endParaRPr lang="sv-SE" dirty="0"/>
          </a:p>
        </p:txBody>
      </p:sp>
      <p:pic>
        <p:nvPicPr>
          <p:cNvPr id="1026" name="Picture 2" descr="http://www.svebi.se/wp-content/uploads/2013/03/sveb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199" y="4696779"/>
            <a:ext cx="5246487" cy="181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044945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</TotalTime>
  <Words>47</Words>
  <Application>Microsoft Office PowerPoint</Application>
  <PresentationFormat>Bredbild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Sektor</vt:lpstr>
      <vt:lpstr>PASSA PÅ BLI MEDLEM I SVEBI NU!</vt:lpstr>
    </vt:vector>
  </TitlesOfParts>
  <Company>Högskolan Kristianstad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PASSA PÅ BLI MEDLEM I SVEBI NU!</dc:title>
  <dc:creator>Ann-Christin Sollerhed</dc:creator>
  <cp:lastModifiedBy>Ann-Christin Sollerhed</cp:lastModifiedBy>
  <cp:revision>3</cp:revision>
  <dcterms:created xsi:type="dcterms:W3CDTF">2017-03-02T14:02:54Z</dcterms:created>
  <dcterms:modified xsi:type="dcterms:W3CDTF">2017-03-02T14:17:07Z</dcterms:modified>
</cp:coreProperties>
</file>